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68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36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82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002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842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320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391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718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532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48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767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347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4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1382" y="1129145"/>
            <a:ext cx="5243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FROM 8080 TO 2020…</a:t>
            </a:r>
          </a:p>
          <a:p>
            <a:r>
              <a:rPr lang="en-US" sz="2400" dirty="0" smtClean="0"/>
              <a:t>LETS EXPLORE THE INTEL FAMILY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6207" y="0"/>
            <a:ext cx="9230207" cy="5191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02437" cy="5120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47</Words>
  <Application>Microsoft Office PowerPoint</Application>
  <PresentationFormat>On-screen Show (16:9)</PresentationFormat>
  <Paragraphs>39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10</cp:revision>
  <dcterms:created xsi:type="dcterms:W3CDTF">2020-09-07T04:31:52Z</dcterms:created>
  <dcterms:modified xsi:type="dcterms:W3CDTF">2020-09-07T06:01:07Z</dcterms:modified>
</cp:coreProperties>
</file>